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3"/>
    <p:sldId id="1140" r:id="rId4"/>
    <p:sldId id="1142" r:id="rId5"/>
    <p:sldId id="1149" r:id="rId6"/>
    <p:sldId id="1150" r:id="rId7"/>
    <p:sldId id="1143" r:id="rId8"/>
    <p:sldId id="1151" r:id="rId9"/>
    <p:sldId id="1152" r:id="rId10"/>
    <p:sldId id="1144" r:id="rId11"/>
    <p:sldId id="1153" r:id="rId12"/>
    <p:sldId id="1154" r:id="rId13"/>
    <p:sldId id="1145" r:id="rId14"/>
    <p:sldId id="1155" r:id="rId15"/>
    <p:sldId id="1146" r:id="rId16"/>
    <p:sldId id="1156" r:id="rId17"/>
    <p:sldId id="1157" r:id="rId18"/>
    <p:sldId id="1147" r:id="rId1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88840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84984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Luke was too nervous to feel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stood up quickly and felt heartbroken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picked up the broken pieces with his shaking hands, put them back to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left the store room quickly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Grandma was watching TV in the living 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Luke went into his bedroom quietly so that his grandma wouldn’t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/>
          <p:nvPr/>
        </p:nvSpPr>
        <p:spPr bwMode="auto">
          <a:xfrm>
            <a:off x="360854" y="29249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bench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table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shelf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ground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1" y="302399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8"/>
          <p:cNvSpPr txBox="1"/>
          <p:nvPr/>
        </p:nvSpPr>
        <p:spPr bwMode="auto">
          <a:xfrm>
            <a:off x="360854" y="34290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考查名词辨析。句意：他用颤抖的手捡起碎片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把它们放回架子上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快速离开了储藏室。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长凳；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table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桌子；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shelf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架子；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土地。根据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was on the top of a shelf”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此处是指放回架子上。故选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Luke was too nervous to feel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stood up quickly and felt heartbroken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picked up the broken pieces with his shaking hands, put them back to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left the store room quickly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Grandma was watching TV in the living 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Luke went into his bedroom quietly so that his grandma wouldn’t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/>
          <p:nvPr/>
        </p:nvSpPr>
        <p:spPr bwMode="auto">
          <a:xfrm>
            <a:off x="360854" y="29249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0845" algn="l"/>
                <a:tab pos="6861175" algn="l"/>
                <a:tab pos="7376795" algn="l"/>
                <a:tab pos="94138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notice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excuse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mind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understand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2" y="301528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9"/>
          <p:cNvSpPr txBox="1"/>
          <p:nvPr/>
        </p:nvSpPr>
        <p:spPr bwMode="auto">
          <a:xfrm>
            <a:off x="334566" y="342900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考查动词辨析。句意：卢克悄悄地走进卧室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以免奶奶注意到他。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notice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excuse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原谅；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介意；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理解。根据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“Luke went into his bedroom quietly so that his grandma wouldn’t...”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他悄悄地走进卧室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避免奶奶注意到他。故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night was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tossed and turned in bed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couldn’t fall asleep till midnight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woke up and looked at the clock many times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seemed to go much slower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Early in the morning, Luke knocked on Grandma’s door with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/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dark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quiet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cold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250148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0"/>
          <p:cNvSpPr txBox="1"/>
          <p:nvPr/>
        </p:nvSpPr>
        <p:spPr bwMode="auto">
          <a:xfrm>
            <a:off x="334566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考查形容词辨析。句意：那天的夜晚太漫长了。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黑的；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安静的；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冷的；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“That night was so...”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因为他打碎了奶奶的奖杯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所以觉得那天晚上很漫长。故选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night was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tossed and turned in bed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couldn’t fall asleep till midnight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woke up and looked at the clock many times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seemed to go much slower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Early in the morning, Luke knocked on Grandma’s door with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/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courage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trust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wisdom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932" y="251019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1"/>
          <p:cNvSpPr txBox="1"/>
          <p:nvPr/>
        </p:nvSpPr>
        <p:spPr bwMode="auto">
          <a:xfrm>
            <a:off x="334566" y="299695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考查名词辨析。句意：一大早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卢克鼓起勇气敲了敲奶奶的门。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开心；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courage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勇气；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相信；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wisdom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智慧。根据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“Early in the morning, Luke knocked on Grandma’s door with...”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此处是指鼓起勇气向奶奶认错。故选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Grandma hugged Luke thoughtfully and said, “That cup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me when I was only ten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won first prize in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competition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Luke followed Grandma to the store 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“I’m really sorry, Grandma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Luke said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a smile, Grandma took down the broken glass cup and used glue to stick the broken pieces together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cup was repaired miraculously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/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brought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passed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donated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presented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358134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2"/>
          <p:cNvSpPr txBox="1"/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考查动词辨析。句意：那个杯子是我十岁赢得滑冰比赛第一名时授予给我的。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路过；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donate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捐赠；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授予。根据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“That cup was...I won first prize”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杯子是作为奖品授予给奶奶的。故选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Grandma hugged Luke thoughtfully and said, “That cup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me when I was only ten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won first prize in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competition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Luke followed Grandma to the store 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“I’m really sorry, Grandma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Luke said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a smile, Grandma took down the broken glass cup and used glue to stick the broken pieces together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cup was repaired miraculously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/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painting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skating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2058" y="359005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3"/>
          <p:cNvSpPr txBox="1"/>
          <p:nvPr/>
        </p:nvSpPr>
        <p:spPr bwMode="auto">
          <a:xfrm>
            <a:off x="360854" y="407707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考查词义辨析。句意： 同上。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画作；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“her cup for skating”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此处是指滑冰比赛获得的滑冰奖杯。故选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Grandma hugged Luke thoughtfully and said, “That cup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me when I was only ten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won first prize in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competition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Luke followed Grandma to the store 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“I’m really sorry, Grandma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Luke said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a smile, Grandma took down the broken glass cup and used glue to stick the broken pieces together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cup was repaired miraculously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/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sadly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rudely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noisily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angrily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2" y="35813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14"/>
          <p:cNvSpPr txBox="1"/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我真的很抱歉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奶奶。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卢克悲伤地说。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悲伤地；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rudely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粗鲁地；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吵闹地；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生气地。根据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really sorry, grandma...”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他因打碎了她的奖杯向奶奶道歉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所以此处是指伤心地。故选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continued, “When I was young, I once messed my uncle’s priceless painting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not 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didn’t tell the truth at first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made me feel upset day and night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a week’s struggle, I admitted my fault to my uncle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was the most unforgettable moment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it is honesty that matters more than mistakes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/>
          <p:nvPr/>
        </p:nvSpPr>
        <p:spPr bwMode="auto">
          <a:xfrm>
            <a:off x="360854" y="2996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brave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careful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friendly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generous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9367" y="306753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15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考查形容词辨析。句意：我没有你那么勇敢。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勇敢的；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认真的；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友好的；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generous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慷慨的。根据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didn’t tell the truth at first.”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奶奶说自己不如卢克勇敢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因为她没有第一时间承认错误。故选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主要讲述了卢克打碎了奶奶的滑冰奖杯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他勇敢地向奶奶承认了错误后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他奶奶表扬了他的故事。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3008" y="1052736"/>
            <a:ext cx="11483694" cy="1317534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3928" y="2628563"/>
            <a:ext cx="1651000" cy="403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50936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Luke lived with his grandma during the last summer holidays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curious about everything in her grandma’s house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stole into the store room where his grandma kept her valuable collections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knew she did not like anyone to touch her treasures,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cup for skating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Luke walked around on tiptoe and felt the treasures one after another with excitement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found the cup wasn’t there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“Where is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thought to himself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raised his head and found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on the top of a shelf, he wanted to feel the cup again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365104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noon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night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morning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afternoon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2059" y="4350820"/>
            <a:ext cx="389850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9131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考查名词辨析。句意：一天晚上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他偷偷溜进了奶奶存放贵重藏品的储藏室。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正午；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晚上；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早上；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下午。根据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“That night was so...”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此处是指那天晚上。故选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0163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Luke lived with his grandma during the last summer holidays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curious about everything in her grandma’s house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stole into the store room where his grandma kept her valuable collections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knew she did not like anyone to touch her treasures,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cup for skating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Luke walked around on tiptoe and felt the treasures one after another with excitement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found the cup wasn’t there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“Where is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thought to himself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raised his head and found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on the top of a shelf, he wanted to feel the cup again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14889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  <a:tabLst>
                <a:tab pos="4379595" algn="l"/>
                <a:tab pos="7097395" algn="l"/>
                <a:tab pos="7376795" algn="l"/>
                <a:tab pos="9617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probably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totally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simply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especially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533" y="4122953"/>
            <a:ext cx="407484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4653136"/>
            <a:ext cx="11485848" cy="201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考查副词辨析。句意：他知道她不喜欢任何人碰她的宝贝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尤其是她的滑冰奖杯。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probably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totally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完全地；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简单地；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especially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尤其。根据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did not like anyone to touch her treasures,...her cup for skating”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她尤其不喜欢有人碰她的滑冰奖杯。故选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11785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Luke lived with his grandma during the last summer holidays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curious about everything in her grandma’s house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stole into the store room where his grandma kept her valuable collections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knew she did not like anyone to touch her treasures,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cup for skating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Luke walked around on tiptoe and felt the treasures one after another with excitement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found the cup wasn’t there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“Where is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thought to himself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raised his head and found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on the top of a shelf, he wanted to feel the cup again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365104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Unless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Since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Before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7116" y="4365104"/>
            <a:ext cx="40748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489569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考查连词辨析。句意：尽管它在架子上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但他还是想再摸一摸杯子。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unless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除非；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之前。前后句是让步关系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 help of a ladder, Luke reached the cup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much heavier than it seemed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cup and tried to get it down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 climbing down, Luke’s elbow struck against the ladder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lost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fell down to the ground heavily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cup slipped out of his hands and broke into two halves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/>
          <p:nvPr/>
        </p:nvSpPr>
        <p:spPr bwMode="auto">
          <a:xfrm>
            <a:off x="360854" y="29249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hung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chose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lifted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designed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1" y="304141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考查动词辨析。句意：卢克举起杯子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试图把它拿下来。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悬挂；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提高；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design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设计。根据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cup and tried to get it down”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此处是指举起杯子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把杯子拿下来。故选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 help of a ladder, Luke reached the cup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much heavier than it seemed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cup and tried to get it down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 climbing down, Luke’s elbow struck against the ladder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lost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fell down to the ground heavily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cup slipped out of his hands and broke into two halves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/>
          <p:nvPr/>
        </p:nvSpPr>
        <p:spPr bwMode="auto">
          <a:xfrm>
            <a:off x="360854" y="29249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0845" algn="l"/>
                <a:tab pos="6861175" algn="l"/>
                <a:tab pos="7376795" algn="l"/>
                <a:tab pos="93789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purpose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balance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interest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confidence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2058" y="301528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5"/>
          <p:cNvSpPr txBox="1"/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考查名词辨析。句意：他失去了平衡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重重地倒在地上。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purpose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balance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平衡；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兴趣；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confidence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自信。根据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“...and fell down to the ground heavily.”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此处是指失去平衡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摔倒在地上。故选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 help of a ladder, Luke reached the cup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much heavier than it seemed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cup and tried to get it down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 climbing down, Luke’s elbow struck against the ladder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lost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fell down to the ground heavily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cup slipped out of his hands and broke into two halves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/>
          <p:nvPr/>
        </p:nvSpPr>
        <p:spPr bwMode="auto">
          <a:xfrm>
            <a:off x="360854" y="29249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gold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plastic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wood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glass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301528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6"/>
          <p:cNvSpPr txBox="1"/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考查名词辨析。句意：玻璃杯从他手中滑落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摔成两半。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plastic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塑料；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wood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木头；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玻璃。根据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“took down the broken glass cup”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此处是指玻璃奖杯摔碎了。故选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Luke was too nervous to feel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stood up quickly and felt heartbroken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picked up the broken pieces with his shaking hands, put them back to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left the store room quickly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Grandma was watching TV in the living 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Luke went into his bedroom quietly so that his grandma wouldn’t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/>
          <p:nvPr/>
        </p:nvSpPr>
        <p:spPr bwMode="auto">
          <a:xfrm>
            <a:off x="360854" y="29249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pain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stress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action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sickness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2" y="301528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7"/>
          <p:cNvSpPr txBox="1"/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考查名词辨析。句意：卢克太紧张了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以至于感觉不到疼痛。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痛苦；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压力；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行动；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sickness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疾病。根据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fell down to the ground heavily”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他很紧张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感觉不到摔倒在地上的疼痛。故选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8108</Words>
  <Application>WPS 演示</Application>
  <PresentationFormat>自定义</PresentationFormat>
  <Paragraphs>127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zxh</cp:lastModifiedBy>
  <cp:revision>449</cp:revision>
  <dcterms:created xsi:type="dcterms:W3CDTF">2020-11-06T05:24:00Z</dcterms:created>
  <dcterms:modified xsi:type="dcterms:W3CDTF">2025-09-18T08:40:44Z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EDAB5594AE7D4601AC69F8702AA49CB5_12</vt:lpwstr>
  </property>
</Properties>
</file>